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>
      <p:cViewPr varScale="1">
        <p:scale>
          <a:sx n="81" d="100"/>
          <a:sy n="81" d="100"/>
        </p:scale>
        <p:origin x="310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5DB00-5856-47ED-A9E9-244D82C80A49}" type="datetimeFigureOut">
              <a:rPr lang="en-CA" smtClean="0"/>
              <a:t>2022-04-25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295F-F88B-49C5-8B48-92F0F4985ED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7116" t="8246" r="7116" b="13057"/>
          <a:stretch>
            <a:fillRect/>
          </a:stretch>
        </p:blipFill>
        <p:spPr bwMode="auto">
          <a:xfrm>
            <a:off x="131388" y="655373"/>
            <a:ext cx="6595225" cy="783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116" t="8246" r="5337" b="10995"/>
          <a:stretch>
            <a:fillRect/>
          </a:stretch>
        </p:blipFill>
        <p:spPr bwMode="auto">
          <a:xfrm>
            <a:off x="0" y="477573"/>
            <a:ext cx="6858000" cy="818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University of Ottawa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Taylor P. A. Hari</dc:creator>
  <cp:lastModifiedBy>Soufian Tibouti</cp:lastModifiedBy>
  <cp:revision>147</cp:revision>
  <dcterms:created xsi:type="dcterms:W3CDTF">2016-05-11T21:05:24Z</dcterms:created>
  <dcterms:modified xsi:type="dcterms:W3CDTF">2022-04-25T18:36:42Z</dcterms:modified>
</cp:coreProperties>
</file>